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64" r:id="rId15"/>
    <p:sldId id="282" r:id="rId16"/>
    <p:sldId id="287" r:id="rId17"/>
    <p:sldId id="289" r:id="rId18"/>
    <p:sldId id="284" r:id="rId19"/>
    <p:sldId id="283" r:id="rId20"/>
    <p:sldId id="285" r:id="rId21"/>
    <p:sldId id="286" r:id="rId22"/>
    <p:sldId id="293" r:id="rId23"/>
    <p:sldId id="290" r:id="rId24"/>
    <p:sldId id="291" r:id="rId25"/>
    <p:sldId id="292" r:id="rId26"/>
    <p:sldId id="294" r:id="rId27"/>
    <p:sldId id="295" r:id="rId28"/>
    <p:sldId id="296" r:id="rId29"/>
    <p:sldId id="297" r:id="rId30"/>
    <p:sldId id="288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FF54-1678-4E60-BAE6-B07FBB7321C6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ACE1-89EB-4E3F-9070-2F51565E43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sp@oblcit.ru" TargetMode="External"/><Relationship Id="rId2" Type="http://schemas.openxmlformats.org/officeDocument/2006/relationships/hyperlink" Target="mailto:usm@oblcit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651" y="682108"/>
            <a:ext cx="7411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rsdo.oblcit.ru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56" y="3019425"/>
            <a:ext cx="714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Знакомство с </a:t>
            </a:r>
            <a:r>
              <a:rPr lang="en-US" sz="4000" dirty="0" smtClean="0"/>
              <a:t>Moodle </a:t>
            </a:r>
            <a:r>
              <a:rPr lang="en-US" sz="4000" dirty="0" smtClean="0"/>
              <a:t>3.5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964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0686"/>
            <a:ext cx="9666513" cy="598731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479"/>
            <a:ext cx="9018089" cy="58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7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4" y="887302"/>
            <a:ext cx="9152164" cy="59706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2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014"/>
            <a:ext cx="9144000" cy="53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8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693"/>
            <a:ext cx="10288084" cy="550000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Нулевой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1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Первый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0"/>
            <a:ext cx="9144000" cy="590820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968690" y="895149"/>
            <a:ext cx="1" cy="5573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089120" y="3506621"/>
            <a:ext cx="612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Пройти курс сверху вниз, не пропустив ни одного элемента!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781"/>
            <a:ext cx="11387217" cy="52609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8" y="1530626"/>
            <a:ext cx="2047875" cy="342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3526"/>
            <a:ext cx="4143375" cy="1247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1301"/>
            <a:ext cx="5133975" cy="676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2" y="3853069"/>
            <a:ext cx="2809875" cy="428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2" y="4337187"/>
            <a:ext cx="1685925" cy="3714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Элементы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2" y="3830637"/>
            <a:ext cx="8635434" cy="208252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Соответствие в выполнении заданий и оценки в журнале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871"/>
            <a:ext cx="11126389" cy="15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4522"/>
            <a:ext cx="9143999" cy="596347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Второй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2631" y="2859446"/>
            <a:ext cx="3599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После заполнения карточки и отправки в качестве ответа, </a:t>
            </a:r>
          </a:p>
          <a:p>
            <a:r>
              <a:rPr lang="ru-RU" dirty="0" smtClean="0">
                <a:solidFill>
                  <a:srgbClr val="FF0000"/>
                </a:solidFill>
                <a:effectLst/>
              </a:rPr>
              <a:t>прочитать все ресурсы и выполнить все задания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304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16876"/>
            <a:ext cx="914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779814" y="1325563"/>
            <a:ext cx="1502229" cy="33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9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287"/>
            <a:ext cx="9144000" cy="547470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Второй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1185862"/>
            <a:ext cx="9144000" cy="5400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Согласие на обработку персональных данных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7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390900"/>
            <a:ext cx="4905375" cy="7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8911128" cy="52087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Согласие на обработку персональных данных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" y="1888435"/>
            <a:ext cx="9037358" cy="33122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3449"/>
            <a:ext cx="9149688" cy="486002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0" y="1169401"/>
            <a:ext cx="8980640" cy="535066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981"/>
            <a:ext cx="9143999" cy="476603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733"/>
            <a:ext cx="9144000" cy="545253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2309"/>
            <a:ext cx="8428382" cy="50258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051" y="4830417"/>
            <a:ext cx="2288949" cy="18288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765"/>
            <a:ext cx="9136814" cy="496956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Роль учителя. Редактирование курса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2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942"/>
            <a:ext cx="9290956" cy="734100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01" y="1504468"/>
            <a:ext cx="7646006" cy="336570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</a:rPr>
              <a:t>Итоговый раздел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7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125" y="704850"/>
            <a:ext cx="61055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Контакты: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Старший </a:t>
            </a:r>
            <a:r>
              <a:rPr lang="ru-RU" dirty="0" smtClean="0"/>
              <a:t>методист ОДО </a:t>
            </a:r>
            <a:r>
              <a:rPr lang="ru-RU" dirty="0" smtClean="0"/>
              <a:t>ОблЦИТ Слободчикова Сардана Михайловна</a:t>
            </a:r>
          </a:p>
          <a:p>
            <a:r>
              <a:rPr lang="en-US" dirty="0" smtClean="0">
                <a:hlinkClick r:id="rId2"/>
              </a:rPr>
              <a:t>usm@oblcit.ru</a:t>
            </a:r>
            <a:endParaRPr lang="en-US" dirty="0" smtClean="0"/>
          </a:p>
          <a:p>
            <a:r>
              <a:rPr lang="ru-RU" dirty="0" smtClean="0"/>
              <a:t>8-923-197-51-55</a:t>
            </a:r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етодист </a:t>
            </a:r>
            <a:r>
              <a:rPr lang="ru-RU" dirty="0" smtClean="0"/>
              <a:t>ОДО ОблЦИТ </a:t>
            </a:r>
            <a:r>
              <a:rPr lang="ru-RU" dirty="0" smtClean="0"/>
              <a:t>Павлюченко Александра Сергеевна</a:t>
            </a:r>
            <a:endParaRPr lang="ru-RU" dirty="0"/>
          </a:p>
          <a:p>
            <a:r>
              <a:rPr lang="en-US" dirty="0" smtClean="0">
                <a:hlinkClick r:id="rId3"/>
              </a:rPr>
              <a:t>asp@oblcit.ru</a:t>
            </a:r>
            <a:endParaRPr lang="en-US" dirty="0"/>
          </a:p>
          <a:p>
            <a:r>
              <a:rPr lang="ru-RU" dirty="0" smtClean="0"/>
              <a:t>8-9</a:t>
            </a:r>
            <a:r>
              <a:rPr lang="en-US" dirty="0" smtClean="0"/>
              <a:t>1</a:t>
            </a:r>
            <a:r>
              <a:rPr lang="ru-RU" dirty="0" smtClean="0"/>
              <a:t>3-</a:t>
            </a:r>
            <a:r>
              <a:rPr lang="en-US" dirty="0" smtClean="0"/>
              <a:t>929-24-66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4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97" y="1371600"/>
            <a:ext cx="8377573" cy="54864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</a:rPr>
              <a:t>Вход в систему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257"/>
            <a:ext cx="8814225" cy="53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972"/>
            <a:ext cx="9144000" cy="550947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133"/>
            <a:ext cx="9143999" cy="617582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4509"/>
            <a:ext cx="9013370" cy="586048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058"/>
            <a:ext cx="9148922" cy="591094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146958"/>
            <a:ext cx="7886700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Элементы навигации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18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148</Words>
  <Application>Microsoft Office PowerPoint</Application>
  <PresentationFormat>Экран (4:3)</PresentationFormat>
  <Paragraphs>44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Вход в систему</vt:lpstr>
      <vt:lpstr>Презентация PowerPoint</vt:lpstr>
      <vt:lpstr>Презентация PowerPoint</vt:lpstr>
      <vt:lpstr>Элементы навигации</vt:lpstr>
      <vt:lpstr>Презентация PowerPoint</vt:lpstr>
      <vt:lpstr>Элементы навигации</vt:lpstr>
      <vt:lpstr>Элементы навигации</vt:lpstr>
      <vt:lpstr>Элементы навигации</vt:lpstr>
      <vt:lpstr>Элементы навигации</vt:lpstr>
      <vt:lpstr>Нулевой раздел</vt:lpstr>
      <vt:lpstr>Нулевой раздел</vt:lpstr>
      <vt:lpstr>Нулевой раздел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Павлюченко Александра Сергеевна</dc:creator>
  <cp:lastModifiedBy>Сардана Михайловна Унжакова</cp:lastModifiedBy>
  <cp:revision>35</cp:revision>
  <dcterms:created xsi:type="dcterms:W3CDTF">2018-08-13T04:47:40Z</dcterms:created>
  <dcterms:modified xsi:type="dcterms:W3CDTF">2018-08-14T09:07:46Z</dcterms:modified>
</cp:coreProperties>
</file>